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8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7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winkl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CDDFC"/>
    <a:srgbClr val="18A0DB"/>
    <a:srgbClr val="DE1E5A"/>
    <a:srgbClr val="BC0105"/>
    <a:srgbClr val="4DB1E3"/>
    <a:srgbClr val="80C1EB"/>
    <a:srgbClr val="FFFFFF"/>
    <a:srgbClr val="4AA1D9"/>
    <a:srgbClr val="21A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60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520" y="176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resources/english-medium-schools-republic-of-ireland/reading-comprehension-worksheets-roi-resources-3rd-4th-class/reading-comprehension-worksheets-roi-resources-3rd-4th-class-organised-events-and-awareness-days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resources/english-medium-schools-republic-of-ireland/reading-comprehension-worksheets-roi-resources-3rd-4th-class/reading-comprehension-worksheets-roi-resources-3rd-4th-class-organised-events-and-awareness-days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2" name="Rectangle 1">
            <a:hlinkClick r:id="rId4"/>
          </p:cNvPr>
          <p:cNvSpPr/>
          <p:nvPr userDrawn="1"/>
        </p:nvSpPr>
        <p:spPr>
          <a:xfrm>
            <a:off x="4137660" y="5561814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4" name="Rectangle 3">
            <a:hlinkClick r:id="rId4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0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007688" y="2214844"/>
            <a:ext cx="3668884" cy="2428312"/>
          </a:xfrm>
          <a:prstGeom prst="rect">
            <a:avLst/>
          </a:prstGeom>
          <a:solidFill>
            <a:srgbClr val="ACDDFC"/>
          </a:solidFill>
        </p:spPr>
        <p:txBody>
          <a:bodyPr/>
          <a:lstStyle/>
          <a:p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What does your heart do and how?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ED555-032E-8141-ADBA-CB19F0F97A58}"/>
              </a:ext>
            </a:extLst>
          </p:cNvPr>
          <p:cNvSpPr/>
          <p:nvPr/>
        </p:nvSpPr>
        <p:spPr>
          <a:xfrm>
            <a:off x="1183925" y="2074541"/>
            <a:ext cx="3230247" cy="31489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4495C-3A6F-8840-A3B6-80141E299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080" y="1954827"/>
            <a:ext cx="2720378" cy="32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8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007688" y="2214844"/>
            <a:ext cx="3668884" cy="2428312"/>
          </a:xfrm>
          <a:prstGeom prst="rect">
            <a:avLst/>
          </a:prstGeom>
          <a:solidFill>
            <a:srgbClr val="ACDDFC"/>
          </a:solidFill>
        </p:spPr>
        <p:txBody>
          <a:bodyPr/>
          <a:lstStyle/>
          <a:p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What do plants need to grow?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ED555-032E-8141-ADBA-CB19F0F97A58}"/>
              </a:ext>
            </a:extLst>
          </p:cNvPr>
          <p:cNvSpPr/>
          <p:nvPr/>
        </p:nvSpPr>
        <p:spPr>
          <a:xfrm>
            <a:off x="1183925" y="2074541"/>
            <a:ext cx="3230247" cy="31489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7A5E304A-7E90-4F46-863F-6F67876FC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4" y="2360141"/>
            <a:ext cx="4577983" cy="228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007688" y="2214844"/>
            <a:ext cx="3668884" cy="2428312"/>
          </a:xfrm>
          <a:prstGeom prst="rect">
            <a:avLst/>
          </a:prstGeom>
          <a:solidFill>
            <a:srgbClr val="ACDDFC"/>
          </a:solidFill>
        </p:spPr>
        <p:txBody>
          <a:bodyPr/>
          <a:lstStyle/>
          <a:p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What is a ‘fair test’?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ED555-032E-8141-ADBA-CB19F0F97A58}"/>
              </a:ext>
            </a:extLst>
          </p:cNvPr>
          <p:cNvSpPr/>
          <p:nvPr/>
        </p:nvSpPr>
        <p:spPr>
          <a:xfrm>
            <a:off x="1183925" y="2074541"/>
            <a:ext cx="3230247" cy="31489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1C76-CE95-7049-9846-8B4EFFB074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2541876" y="2637799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" name="Picture 3" descr="A bottle of wine on a table&#10;&#10;Description automatically generated">
            <a:extLst>
              <a:ext uri="{FF2B5EF4-FFF2-40B4-BE49-F238E27FC236}">
                <a16:creationId xmlns:a16="http://schemas.microsoft.com/office/drawing/2014/main" id="{31F2D028-DDE8-CA45-9E2F-41E9B91A3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3" y="2080537"/>
            <a:ext cx="3909237" cy="269692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53F2372-0186-294D-B418-7AA3AA2310ED}"/>
              </a:ext>
            </a:extLst>
          </p:cNvPr>
          <p:cNvSpPr/>
          <p:nvPr/>
        </p:nvSpPr>
        <p:spPr>
          <a:xfrm flipH="1">
            <a:off x="4140139" y="2389276"/>
            <a:ext cx="111924" cy="1091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D2B861-D092-E346-9681-3378B645E80F}"/>
              </a:ext>
            </a:extLst>
          </p:cNvPr>
          <p:cNvSpPr/>
          <p:nvPr/>
        </p:nvSpPr>
        <p:spPr>
          <a:xfrm flipH="1">
            <a:off x="4310316" y="2223340"/>
            <a:ext cx="144957" cy="1413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DD3B40-F581-104D-8536-A3C93244100D}"/>
              </a:ext>
            </a:extLst>
          </p:cNvPr>
          <p:cNvSpPr/>
          <p:nvPr/>
        </p:nvSpPr>
        <p:spPr>
          <a:xfrm flipH="1">
            <a:off x="4056190" y="2074541"/>
            <a:ext cx="144957" cy="1413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EDCB2E-E624-C64B-A745-975EB4DEDF92}"/>
              </a:ext>
            </a:extLst>
          </p:cNvPr>
          <p:cNvSpPr/>
          <p:nvPr/>
        </p:nvSpPr>
        <p:spPr>
          <a:xfrm flipH="1">
            <a:off x="1138644" y="1855883"/>
            <a:ext cx="111924" cy="1091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F69AFD-48B2-1745-A1E8-DADE0934DC37}"/>
              </a:ext>
            </a:extLst>
          </p:cNvPr>
          <p:cNvSpPr/>
          <p:nvPr/>
        </p:nvSpPr>
        <p:spPr>
          <a:xfrm flipH="1">
            <a:off x="841263" y="1725591"/>
            <a:ext cx="144957" cy="1413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0CD617-0EB2-B14A-BFC6-5A39A16615F1}"/>
              </a:ext>
            </a:extLst>
          </p:cNvPr>
          <p:cNvSpPr/>
          <p:nvPr/>
        </p:nvSpPr>
        <p:spPr>
          <a:xfrm flipH="1">
            <a:off x="991547" y="1555705"/>
            <a:ext cx="144957" cy="1413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7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FBB2C68-16F1-6C45-889C-4116C8C795C3}"/>
              </a:ext>
            </a:extLst>
          </p:cNvPr>
          <p:cNvSpPr/>
          <p:nvPr/>
        </p:nvSpPr>
        <p:spPr>
          <a:xfrm>
            <a:off x="1971121" y="5720179"/>
            <a:ext cx="1032734" cy="201099"/>
          </a:xfrm>
          <a:prstGeom prst="ellipse">
            <a:avLst/>
          </a:prstGeom>
          <a:solidFill>
            <a:srgbClr val="000000">
              <a:alpha val="7059"/>
            </a:srgb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007688" y="2214844"/>
            <a:ext cx="3668884" cy="2428312"/>
          </a:xfrm>
          <a:prstGeom prst="rect">
            <a:avLst/>
          </a:prstGeom>
          <a:solidFill>
            <a:srgbClr val="ACDDFC"/>
          </a:solidFill>
        </p:spPr>
        <p:txBody>
          <a:bodyPr/>
          <a:lstStyle/>
          <a:p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Why is exercise</a:t>
            </a:r>
            <a:b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</a:br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good for </a:t>
            </a:r>
            <a:b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</a:br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our bodies?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ED555-032E-8141-ADBA-CB19F0F97A58}"/>
              </a:ext>
            </a:extLst>
          </p:cNvPr>
          <p:cNvSpPr/>
          <p:nvPr/>
        </p:nvSpPr>
        <p:spPr>
          <a:xfrm>
            <a:off x="1183925" y="2074541"/>
            <a:ext cx="3230247" cy="31489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1C76-CE95-7049-9846-8B4EFFB074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2541876" y="2637799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819C4E1-7ACB-7144-98C6-C9DDF4DF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04" y="1037270"/>
            <a:ext cx="1736165" cy="4783459"/>
          </a:xfrm>
          <a:prstGeom prst="rect">
            <a:avLst/>
          </a:prstGeom>
        </p:spPr>
      </p:pic>
      <p:pic>
        <p:nvPicPr>
          <p:cNvPr id="8" name="Picture 7" descr="A person riding on the back of a bicycle&#10;&#10;Description automatically generated">
            <a:extLst>
              <a:ext uri="{FF2B5EF4-FFF2-40B4-BE49-F238E27FC236}">
                <a16:creationId xmlns:a16="http://schemas.microsoft.com/office/drawing/2014/main" id="{F57FEEA8-BDE8-D144-8F69-5A164B36E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64" y="507021"/>
            <a:ext cx="1700387" cy="17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4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007688" y="2214844"/>
            <a:ext cx="3668884" cy="2428312"/>
          </a:xfrm>
          <a:prstGeom prst="rect">
            <a:avLst/>
          </a:prstGeom>
          <a:solidFill>
            <a:srgbClr val="ACDDFC"/>
          </a:solidFill>
        </p:spPr>
        <p:txBody>
          <a:bodyPr/>
          <a:lstStyle/>
          <a:p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How can we look after our teeth?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ED555-032E-8141-ADBA-CB19F0F97A58}"/>
              </a:ext>
            </a:extLst>
          </p:cNvPr>
          <p:cNvSpPr/>
          <p:nvPr/>
        </p:nvSpPr>
        <p:spPr>
          <a:xfrm>
            <a:off x="835222" y="2074541"/>
            <a:ext cx="3927651" cy="31489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1C76-CE95-7049-9846-8B4EFFB074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2541876" y="2637799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" name="Picture 2" descr="A picture containing sitting, table, decorated, large&#10;&#10;Description automatically generated">
            <a:extLst>
              <a:ext uri="{FF2B5EF4-FFF2-40B4-BE49-F238E27FC236}">
                <a16:creationId xmlns:a16="http://schemas.microsoft.com/office/drawing/2014/main" id="{E19ADFC6-D006-3641-ADD2-DB1AAC1E2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26" y="1960349"/>
            <a:ext cx="2534044" cy="33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2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36A95EDD-8B30-E742-A766-8B0579F7FDB2}"/>
              </a:ext>
            </a:extLst>
          </p:cNvPr>
          <p:cNvSpPr/>
          <p:nvPr/>
        </p:nvSpPr>
        <p:spPr>
          <a:xfrm>
            <a:off x="1030628" y="1972856"/>
            <a:ext cx="3230247" cy="31489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007688" y="2214844"/>
            <a:ext cx="3668884" cy="2428312"/>
          </a:xfrm>
          <a:prstGeom prst="rect">
            <a:avLst/>
          </a:prstGeom>
          <a:solidFill>
            <a:srgbClr val="ACDDFC"/>
          </a:solidFill>
        </p:spPr>
        <p:txBody>
          <a:bodyPr/>
          <a:lstStyle/>
          <a:p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How can bacteria be good or bad for us?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1C76-CE95-7049-9846-8B4EFFB074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2541876" y="2637799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Picture 7" descr="A picture containing player, person, holding, person&#10;&#10;Description automatically generated">
            <a:extLst>
              <a:ext uri="{FF2B5EF4-FFF2-40B4-BE49-F238E27FC236}">
                <a16:creationId xmlns:a16="http://schemas.microsoft.com/office/drawing/2014/main" id="{B9D5A304-8AB6-9640-AB2F-FA6CFE4B6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14" y="1444829"/>
            <a:ext cx="2386154" cy="3968342"/>
          </a:xfrm>
          <a:prstGeom prst="rect">
            <a:avLst/>
          </a:prstGeom>
        </p:spPr>
      </p:pic>
      <p:pic>
        <p:nvPicPr>
          <p:cNvPr id="12" name="Picture 11" descr="A picture containing food, shirt, light&#10;&#10;Description automatically generated">
            <a:extLst>
              <a:ext uri="{FF2B5EF4-FFF2-40B4-BE49-F238E27FC236}">
                <a16:creationId xmlns:a16="http://schemas.microsoft.com/office/drawing/2014/main" id="{580F4B17-500C-7B40-AA8C-B9EF5DE4D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24" y="1884867"/>
            <a:ext cx="288613" cy="585100"/>
          </a:xfrm>
          <a:prstGeom prst="rect">
            <a:avLst/>
          </a:prstGeom>
        </p:spPr>
      </p:pic>
      <p:pic>
        <p:nvPicPr>
          <p:cNvPr id="14" name="Picture 13" descr="A picture containing food, shirt, light&#10;&#10;Description automatically generated">
            <a:extLst>
              <a:ext uri="{FF2B5EF4-FFF2-40B4-BE49-F238E27FC236}">
                <a16:creationId xmlns:a16="http://schemas.microsoft.com/office/drawing/2014/main" id="{0F69B7DF-685D-B64B-9371-A5020E59A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03" y="4294763"/>
            <a:ext cx="358184" cy="726141"/>
          </a:xfrm>
          <a:prstGeom prst="rect">
            <a:avLst/>
          </a:prstGeom>
        </p:spPr>
      </p:pic>
      <p:pic>
        <p:nvPicPr>
          <p:cNvPr id="15" name="Picture 14" descr="A picture containing food, shirt, light&#10;&#10;Description automatically generated">
            <a:extLst>
              <a:ext uri="{FF2B5EF4-FFF2-40B4-BE49-F238E27FC236}">
                <a16:creationId xmlns:a16="http://schemas.microsoft.com/office/drawing/2014/main" id="{0C578EA9-817F-CA4B-9CD5-581C6F1F0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24" y="5479186"/>
            <a:ext cx="203695" cy="412947"/>
          </a:xfrm>
          <a:prstGeom prst="rect">
            <a:avLst/>
          </a:prstGeom>
        </p:spPr>
      </p:pic>
      <p:pic>
        <p:nvPicPr>
          <p:cNvPr id="16" name="Picture 15" descr="A picture containing food, shirt, light&#10;&#10;Description automatically generated">
            <a:extLst>
              <a:ext uri="{FF2B5EF4-FFF2-40B4-BE49-F238E27FC236}">
                <a16:creationId xmlns:a16="http://schemas.microsoft.com/office/drawing/2014/main" id="{736A777B-7B86-F44C-95D5-32F16226A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03" y="5390808"/>
            <a:ext cx="252078" cy="511034"/>
          </a:xfrm>
          <a:prstGeom prst="rect">
            <a:avLst/>
          </a:prstGeom>
        </p:spPr>
      </p:pic>
      <p:pic>
        <p:nvPicPr>
          <p:cNvPr id="17" name="Picture 16" descr="A picture containing food, shirt, light&#10;&#10;Description automatically generated">
            <a:extLst>
              <a:ext uri="{FF2B5EF4-FFF2-40B4-BE49-F238E27FC236}">
                <a16:creationId xmlns:a16="http://schemas.microsoft.com/office/drawing/2014/main" id="{C3A3A6B5-0EA0-E14A-8519-D9DF22399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95" y="2214844"/>
            <a:ext cx="327375" cy="663682"/>
          </a:xfrm>
          <a:prstGeom prst="rect">
            <a:avLst/>
          </a:prstGeom>
        </p:spPr>
      </p:pic>
      <p:pic>
        <p:nvPicPr>
          <p:cNvPr id="18" name="Picture 17" descr="A picture containing food, shirt, light&#10;&#10;Description automatically generated">
            <a:extLst>
              <a:ext uri="{FF2B5EF4-FFF2-40B4-BE49-F238E27FC236}">
                <a16:creationId xmlns:a16="http://schemas.microsoft.com/office/drawing/2014/main" id="{55689ED2-F6A4-F240-8416-EF768C452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26" y="3227108"/>
            <a:ext cx="416232" cy="8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55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007688" y="2214844"/>
            <a:ext cx="3668884" cy="2428312"/>
          </a:xfrm>
          <a:prstGeom prst="rect">
            <a:avLst/>
          </a:prstGeom>
          <a:solidFill>
            <a:srgbClr val="ACDDFC"/>
          </a:solidFill>
        </p:spPr>
        <p:txBody>
          <a:bodyPr/>
          <a:lstStyle/>
          <a:p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Think of a food chain that includes a bear.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ED555-032E-8141-ADBA-CB19F0F97A58}"/>
              </a:ext>
            </a:extLst>
          </p:cNvPr>
          <p:cNvSpPr/>
          <p:nvPr/>
        </p:nvSpPr>
        <p:spPr>
          <a:xfrm>
            <a:off x="1183925" y="2074541"/>
            <a:ext cx="3230247" cy="31489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1C76-CE95-7049-9846-8B4EFFB074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2541876" y="2637799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3" name="Picture 2" descr="A picture containing table, sitting, person, player&#10;&#10;Description automatically generated">
            <a:extLst>
              <a:ext uri="{FF2B5EF4-FFF2-40B4-BE49-F238E27FC236}">
                <a16:creationId xmlns:a16="http://schemas.microsoft.com/office/drawing/2014/main" id="{5829E09D-AC89-6A43-AE0A-5B1F265EE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48" y="2587119"/>
            <a:ext cx="3791799" cy="263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26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007998" y="1854522"/>
            <a:ext cx="3668884" cy="3148956"/>
          </a:xfrm>
          <a:prstGeom prst="rect">
            <a:avLst/>
          </a:prstGeom>
          <a:solidFill>
            <a:srgbClr val="ACDDFC"/>
          </a:solidFill>
        </p:spPr>
        <p:txBody>
          <a:bodyPr/>
          <a:lstStyle/>
          <a:p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Think of different ways that seeds can disperse.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ED555-032E-8141-ADBA-CB19F0F97A58}"/>
              </a:ext>
            </a:extLst>
          </p:cNvPr>
          <p:cNvSpPr/>
          <p:nvPr/>
        </p:nvSpPr>
        <p:spPr>
          <a:xfrm>
            <a:off x="1183925" y="2074541"/>
            <a:ext cx="3230247" cy="31489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1C76-CE95-7049-9846-8B4EFFB074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2541876" y="2637799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" name="Picture 3" descr="A close up of a plant&#10;&#10;Description automatically generated">
            <a:extLst>
              <a:ext uri="{FF2B5EF4-FFF2-40B4-BE49-F238E27FC236}">
                <a16:creationId xmlns:a16="http://schemas.microsoft.com/office/drawing/2014/main" id="{E892502E-4B00-584F-81DE-06BA126A8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7" y="1854522"/>
            <a:ext cx="2929107" cy="29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007688" y="2214844"/>
            <a:ext cx="3668884" cy="2428312"/>
          </a:xfrm>
          <a:prstGeom prst="rect">
            <a:avLst/>
          </a:prstGeom>
          <a:solidFill>
            <a:srgbClr val="ACDDFC"/>
          </a:solidFill>
        </p:spPr>
        <p:txBody>
          <a:bodyPr/>
          <a:lstStyle/>
          <a:p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Can you name the parts of this plant?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ED555-032E-8141-ADBA-CB19F0F97A58}"/>
              </a:ext>
            </a:extLst>
          </p:cNvPr>
          <p:cNvSpPr/>
          <p:nvPr/>
        </p:nvSpPr>
        <p:spPr>
          <a:xfrm>
            <a:off x="1183925" y="2074541"/>
            <a:ext cx="3230247" cy="31489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4495C-3A6F-8840-A3B6-80141E299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116" y="1364631"/>
            <a:ext cx="3668884" cy="45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7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007688" y="2214844"/>
            <a:ext cx="3668884" cy="2428312"/>
          </a:xfrm>
          <a:prstGeom prst="rect">
            <a:avLst/>
          </a:prstGeom>
          <a:solidFill>
            <a:srgbClr val="ACDDFC"/>
          </a:solidFill>
        </p:spPr>
        <p:txBody>
          <a:bodyPr/>
          <a:lstStyle/>
          <a:p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What other forms can water take? How?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CED555-032E-8141-ADBA-CB19F0F97A58}"/>
              </a:ext>
            </a:extLst>
          </p:cNvPr>
          <p:cNvSpPr/>
          <p:nvPr/>
        </p:nvSpPr>
        <p:spPr>
          <a:xfrm>
            <a:off x="1341753" y="2214844"/>
            <a:ext cx="3230247" cy="31489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2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B37D4A5-90BB-4844-98B2-369F398C181C}" vid="{00783449-5817-44E1-8606-1A7DF4C9CE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87</Words>
  <Application>Microsoft Macintosh PowerPoint</Application>
  <PresentationFormat>On-screen Show (4:3)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Twinkl</vt:lpstr>
      <vt:lpstr>Arial</vt:lpstr>
      <vt:lpstr>Office Theme</vt:lpstr>
      <vt:lpstr>PowerPoint Presentation</vt:lpstr>
      <vt:lpstr>What is a ‘fair test’?</vt:lpstr>
      <vt:lpstr>Why is exercise good for  our bodies?</vt:lpstr>
      <vt:lpstr>How can we look after our teeth?</vt:lpstr>
      <vt:lpstr>How can bacteria be good or bad for us?</vt:lpstr>
      <vt:lpstr>Think of a food chain that includes a bear. </vt:lpstr>
      <vt:lpstr>Think of different ways that seeds can disperse.</vt:lpstr>
      <vt:lpstr>Can you name the parts of this plant?</vt:lpstr>
      <vt:lpstr>What other forms can water take? How?</vt:lpstr>
      <vt:lpstr>What does your heart do and how?</vt:lpstr>
      <vt:lpstr>What do plants need to grow?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Guidance</dc:title>
  <dc:creator>Mistry, Nimisha</dc:creator>
  <cp:lastModifiedBy>Mistry, Nimisha</cp:lastModifiedBy>
  <cp:revision>9</cp:revision>
  <dcterms:created xsi:type="dcterms:W3CDTF">2020-08-21T14:06:58Z</dcterms:created>
  <dcterms:modified xsi:type="dcterms:W3CDTF">2020-08-24T11:41:05Z</dcterms:modified>
</cp:coreProperties>
</file>